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04bca8c4a3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04bca8c4a3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38d5bd8ef7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338d5bd8ef7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04bca8c4a3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04bca8c4a3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304bca8c4a3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304bca8c4a3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304bca8c4a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304bca8c4a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304bca8c4a3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304bca8c4a3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04bca8c4a3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04bca8c4a3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38d5bd8ef7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338d5bd8ef7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38d5bd8ef7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338d5bd8ef7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38d5bd8ef7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38d5bd8ef7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Meeting minutes 2-20-2015</a:t>
            </a:r>
            <a:endParaRPr/>
          </a:p>
        </p:txBody>
      </p:sp>
      <p:sp>
        <p:nvSpPr>
          <p:cNvPr id="55" name="Google Shape;55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475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HOMEOWNERS ASSOCIATION BOARD MEETING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FEBRUARY 20th, 2025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Meeting called to order at 7:05 pm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By President , Lorraine Rodriguez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Rolls call, all present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Member reports Lorraine announced the Oath of new Board. Treasure Report. Minutes from last membership meeting. Old Business, water meters, Rent increase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New Board announce Oath given by Karen Gitlin New Board took over the meeting.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President. Al Wolden announced Steve Gitlin Vice President, Rich Miller Treasure, Deborah Corona Secretary, Civic Affairs, Social Director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New business: Asked for Tech advisors and other positions for all Took questions from members.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Motion to adjourn 7:52 pm. 1st WT, 2nd Noreen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56" name="Google Shape;56;p13" title="sandhill Shores logo final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51550" y="135075"/>
            <a:ext cx="1996775" cy="199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Speed Humps	</a:t>
            </a:r>
            <a:endParaRPr/>
          </a:p>
        </p:txBody>
      </p:sp>
      <p:sp>
        <p:nvSpPr>
          <p:cNvPr id="118" name="Google Shape;118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Yes will install them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19" name="Google Shape;119;p22" title="sandhill Shores logo final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51550" y="135075"/>
            <a:ext cx="1996775" cy="199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Speed Bumps</a:t>
            </a:r>
            <a:endParaRPr/>
          </a:p>
        </p:txBody>
      </p:sp>
      <p:sp>
        <p:nvSpPr>
          <p:cNvPr id="125" name="Google Shape;125;p2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6" name="Google Shape;12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Treasurer's</a:t>
            </a:r>
            <a:r>
              <a:rPr lang="en"/>
              <a:t> Report</a:t>
            </a:r>
            <a:endParaRPr/>
          </a:p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/>
              <a:t>CD #1 - $11,610.16</a:t>
            </a:r>
            <a:endParaRPr sz="29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900"/>
              <a:t>CD #2 $8,675.28</a:t>
            </a:r>
            <a:endParaRPr sz="29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900"/>
              <a:t>Checking  $2,434.81</a:t>
            </a:r>
            <a:endParaRPr sz="29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900"/>
              <a:t>Members Dues - $30.00</a:t>
            </a:r>
            <a:endParaRPr sz="29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900"/>
              <a:t>Total = $22,750.25</a:t>
            </a:r>
            <a:endParaRPr sz="2900"/>
          </a:p>
        </p:txBody>
      </p:sp>
      <p:pic>
        <p:nvPicPr>
          <p:cNvPr id="63" name="Google Shape;63;p14" title="sandhill Shores logo final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51550" y="135075"/>
            <a:ext cx="1996775" cy="199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Technical </a:t>
            </a:r>
            <a:r>
              <a:rPr lang="en"/>
              <a:t>Committee</a:t>
            </a:r>
            <a:r>
              <a:rPr lang="en"/>
              <a:t> </a:t>
            </a:r>
            <a:r>
              <a:rPr lang="en"/>
              <a:t>Update</a:t>
            </a:r>
            <a:endParaRPr/>
          </a:p>
        </p:txBody>
      </p:sp>
      <p:sp>
        <p:nvSpPr>
          <p:cNvPr id="69" name="Google Shape;69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Web page is under </a:t>
            </a:r>
            <a:r>
              <a:rPr lang="en"/>
              <a:t>construction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By Law document will be emailed and available after new By Law approval</a:t>
            </a:r>
            <a:endParaRPr/>
          </a:p>
        </p:txBody>
      </p:sp>
      <p:pic>
        <p:nvPicPr>
          <p:cNvPr id="70" name="Google Shape;70;p15" title="sandhill Shores logo final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51550" y="135075"/>
            <a:ext cx="1996775" cy="199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Social </a:t>
            </a:r>
            <a:r>
              <a:rPr lang="en"/>
              <a:t>Committee</a:t>
            </a:r>
            <a:r>
              <a:rPr lang="en"/>
              <a:t> Update</a:t>
            </a:r>
            <a:endParaRPr/>
          </a:p>
        </p:txBody>
      </p:sp>
      <p:sp>
        <p:nvSpPr>
          <p:cNvPr id="76" name="Google Shape;76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New </a:t>
            </a:r>
            <a:r>
              <a:rPr lang="en"/>
              <a:t>mobility</a:t>
            </a:r>
            <a:r>
              <a:rPr lang="en"/>
              <a:t> scooter loaned to person of need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Upcoming</a:t>
            </a:r>
            <a:r>
              <a:rPr lang="en"/>
              <a:t> events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Laua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Ladies</a:t>
            </a:r>
            <a:r>
              <a:rPr lang="en"/>
              <a:t> Club Cake action</a:t>
            </a:r>
            <a:endParaRPr/>
          </a:p>
        </p:txBody>
      </p:sp>
      <p:pic>
        <p:nvPicPr>
          <p:cNvPr id="77" name="Google Shape;77;p16" title="sandhill Shores logo final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51550" y="135075"/>
            <a:ext cx="1996775" cy="199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Social Committee Update</a:t>
            </a:r>
            <a:endParaRPr/>
          </a:p>
        </p:txBody>
      </p:sp>
      <p:sp>
        <p:nvSpPr>
          <p:cNvPr id="83" name="Google Shape;83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New mobility scooter loaned to person of need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Upcoming events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Laua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Ladies Club Cake action</a:t>
            </a:r>
            <a:endParaRPr/>
          </a:p>
        </p:txBody>
      </p:sp>
      <p:pic>
        <p:nvPicPr>
          <p:cNvPr id="84" name="Google Shape;84;p17" title="sandhill Shores logo final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51550" y="135075"/>
            <a:ext cx="1996775" cy="199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By Law </a:t>
            </a:r>
            <a:r>
              <a:rPr lang="en"/>
              <a:t>Committee</a:t>
            </a:r>
            <a:r>
              <a:rPr lang="en"/>
              <a:t> </a:t>
            </a:r>
            <a:endParaRPr/>
          </a:p>
        </p:txBody>
      </p:sp>
      <p:sp>
        <p:nvSpPr>
          <p:cNvPr id="90" name="Google Shape;90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Review and discuss By Law changes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Vote on New By Laws </a:t>
            </a:r>
            <a:endParaRPr/>
          </a:p>
        </p:txBody>
      </p:sp>
      <p:pic>
        <p:nvPicPr>
          <p:cNvPr id="91" name="Google Shape;91;p18" title="sandhill Shores logo final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51550" y="135075"/>
            <a:ext cx="1996775" cy="199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Flooding		</a:t>
            </a:r>
            <a:endParaRPr/>
          </a:p>
        </p:txBody>
      </p:sp>
      <p:sp>
        <p:nvSpPr>
          <p:cNvPr id="97" name="Google Shape;97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Yes is getting quotes to </a:t>
            </a:r>
            <a:r>
              <a:rPr lang="en"/>
              <a:t>clean</a:t>
            </a:r>
            <a:r>
              <a:rPr lang="en"/>
              <a:t> the </a:t>
            </a:r>
            <a:r>
              <a:rPr lang="en"/>
              <a:t>canal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Promised to have it cleaned by </a:t>
            </a:r>
            <a:r>
              <a:rPr lang="en"/>
              <a:t>Hurricane</a:t>
            </a:r>
            <a:r>
              <a:rPr lang="en"/>
              <a:t> </a:t>
            </a:r>
            <a:r>
              <a:rPr lang="en"/>
              <a:t>season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Mitigate standing water by installing gravel drains  ( East end of Sandhill)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8" name="Google Shape;98;p19" title="sandhill Shores logo final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51550" y="135075"/>
            <a:ext cx="1996775" cy="199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Dogs</a:t>
            </a:r>
            <a:endParaRPr/>
          </a:p>
        </p:txBody>
      </p:sp>
      <p:sp>
        <p:nvSpPr>
          <p:cNvPr id="104" name="Google Shape;104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All biting and </a:t>
            </a:r>
            <a:r>
              <a:rPr lang="en"/>
              <a:t>aggressive</a:t>
            </a:r>
            <a:r>
              <a:rPr lang="en"/>
              <a:t> </a:t>
            </a:r>
            <a:r>
              <a:rPr lang="en"/>
              <a:t>incident</a:t>
            </a:r>
            <a:r>
              <a:rPr lang="en"/>
              <a:t> must be reported to </a:t>
            </a:r>
            <a:r>
              <a:rPr lang="en"/>
              <a:t>authorities</a:t>
            </a:r>
            <a:r>
              <a:rPr lang="en"/>
              <a:t> , Then the office.  Pick up after your dog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Yes will </a:t>
            </a:r>
            <a:r>
              <a:rPr lang="en"/>
              <a:t>purchase</a:t>
            </a:r>
            <a:r>
              <a:rPr lang="en"/>
              <a:t> Pooh bag stands , 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We need 10 at least - $15.99 each on Amazon-  They band to a structure or a </a:t>
            </a:r>
            <a:r>
              <a:rPr lang="en"/>
              <a:t>standpipe</a:t>
            </a:r>
            <a:r>
              <a:rPr lang="en"/>
              <a:t>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05" name="Google Shape;105;p20" title="sandhill Shores logo final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51550" y="135075"/>
            <a:ext cx="1996775" cy="199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Water Bills</a:t>
            </a:r>
            <a:endParaRPr/>
          </a:p>
        </p:txBody>
      </p:sp>
      <p:sp>
        <p:nvSpPr>
          <p:cNvPr id="111" name="Google Shape;111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Average</a:t>
            </a:r>
            <a:r>
              <a:rPr lang="en"/>
              <a:t> is $40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Usage</a:t>
            </a:r>
            <a:r>
              <a:rPr lang="en"/>
              <a:t> ~2,500-3,000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Base fee is $2:58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Water ~$20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Sewar~$20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Admin fee-$5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Tax ~$2:00</a:t>
            </a:r>
            <a:endParaRPr/>
          </a:p>
        </p:txBody>
      </p:sp>
      <p:pic>
        <p:nvPicPr>
          <p:cNvPr id="112" name="Google Shape;112;p21" title="sandhill Shores logo final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51550" y="135075"/>
            <a:ext cx="1996775" cy="199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